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retendard SemiBold"/>
      <p:bold r:id="rId23"/>
    </p:embeddedFont>
    <p:embeddedFont>
      <p:font typeface="Pretendard Bold"/>
      <p:bold r:id="rId24"/>
    </p:embeddedFont>
    <p:embeddedFont>
      <p:font typeface="Pretendard ExtraBold"/>
      <p:bold r:id="rId25"/>
    </p:embeddedFont>
    <p:embeddedFont>
      <p:font typeface="Oswald SemiBold"/>
      <p:bold r:id="rId26"/>
    </p:embeddedFont>
    <p:embeddedFont>
      <p:font typeface="Pretendard Regular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1.fntdata" Type="http://schemas.openxmlformats.org/officeDocument/2006/relationships/font"/><Relationship Id="rId24" Target="fonts/font2.fntdata" Type="http://schemas.openxmlformats.org/officeDocument/2006/relationships/font"/><Relationship Id="rId25" Target="fonts/font3.fntdata" Type="http://schemas.openxmlformats.org/officeDocument/2006/relationships/font"/><Relationship Id="rId26" Target="fonts/font4.fntdata" Type="http://schemas.openxmlformats.org/officeDocument/2006/relationships/font"/><Relationship Id="rId27" Target="fonts/font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7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25.png" Type="http://schemas.openxmlformats.org/officeDocument/2006/relationships/image"/><Relationship Id="rId6" Target="../media/image7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29.png" Type="http://schemas.openxmlformats.org/officeDocument/2006/relationships/image"/><Relationship Id="rId6" Target="../media/image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7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33.png" Type="http://schemas.openxmlformats.org/officeDocument/2006/relationships/image"/><Relationship Id="rId6" Target="../media/image7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35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7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13.png" Type="http://schemas.openxmlformats.org/officeDocument/2006/relationships/image"/><Relationship Id="rId6" Target="../media/image7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7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17.png" Type="http://schemas.openxmlformats.org/officeDocument/2006/relationships/image"/><Relationship Id="rId6" Target="../media/image7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7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7.png" Type="http://schemas.openxmlformats.org/officeDocument/2006/relationships/image"/><Relationship Id="rId7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3B1E1E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67800" y="1206500"/>
            <a:ext cx="2108200" cy="2159000"/>
          </a:xfrm>
          <a:prstGeom prst="rect">
            <a:avLst/>
          </a:prstGeom>
          <a:effectLst>
            <a:outerShdw dir="1800000" dist="32371" blurRad="27558">
              <a:srgbClr val="3B1E1E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67800" y="1206500"/>
            <a:ext cx="2108200" cy="2159000"/>
          </a:xfrm>
          <a:prstGeom prst="rect">
            <a:avLst/>
          </a:prstGeom>
          <a:effectLst>
            <a:outerShdw dir="12600000" dist="48557" blurRad="27558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54100" y="8902700"/>
            <a:ext cx="101600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3B1E1E"/>
                </a:solidFill>
                <a:latin typeface="Pretendard SemiBold"/>
              </a:rPr>
              <a:t>2021863026</a:t>
            </a:r>
          </a:p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3B1E1E"/>
                </a:solidFill>
                <a:ea typeface="Pretendard SemiBold"/>
              </a:rPr>
              <a:t>류연우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4100" y="4470400"/>
            <a:ext cx="104775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7200" b="false" i="false" u="none" strike="noStrike" spc="100">
                <a:solidFill>
                  <a:srgbClr val="3B1E1E"/>
                </a:solidFill>
                <a:latin typeface="Pretendard Bold"/>
              </a:rPr>
              <a:t>Kakao </a:t>
            </a:r>
            <a:r>
              <a:rPr lang="ko-KR" sz="7200" b="false" i="false" u="none" strike="noStrike" spc="100">
                <a:solidFill>
                  <a:srgbClr val="3B1E1E"/>
                </a:solidFill>
                <a:ea typeface="Pretendard Bold"/>
              </a:rPr>
              <a:t>소개</a:t>
            </a:r>
            <a:r>
              <a:rPr lang="en-US" sz="7200" b="false" i="false" u="none" strike="noStrike" spc="100">
                <a:solidFill>
                  <a:srgbClr val="3B1E1E"/>
                </a:solidFill>
                <a:latin typeface="Pretendard Bold"/>
              </a:rPr>
              <a:t> </a:t>
            </a:r>
            <a:r>
              <a:rPr lang="ko-KR" sz="7200" b="false" i="false" u="none" strike="noStrike" spc="100">
                <a:solidFill>
                  <a:srgbClr val="3B1E1E"/>
                </a:solidFill>
                <a:ea typeface="Pretendard Bold"/>
              </a:rPr>
              <a:t>사이트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5500" y="3403600"/>
            <a:ext cx="40386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3B1E1E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3B1E1E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60700" y="2413000"/>
            <a:ext cx="5918200" cy="7620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978900" y="2413000"/>
            <a:ext cx="6248400" cy="7620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6300" y="482600"/>
            <a:ext cx="2743200" cy="1193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064000" y="1905000"/>
            <a:ext cx="10147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3B1E1E"/>
                </a:solidFill>
                <a:ea typeface="Pretendard SemiBold"/>
              </a:rPr>
              <a:t>서비스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292100"/>
            <a:ext cx="14274800" cy="2946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106900" y="9512300"/>
            <a:ext cx="444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3B1E1E">
                    <a:alpha val="40000"/>
                  </a:srgbClr>
                </a:solidFill>
                <a:latin typeface="Pretendard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3B1E1E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3B1E1E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11500" y="2476500"/>
            <a:ext cx="12065000" cy="7048500"/>
          </a:xfrm>
          <a:prstGeom prst="rect">
            <a:avLst/>
          </a:prstGeom>
          <a:effectLst>
            <a:outerShdw dir="2700000" dist="216899" blurRad="494890">
              <a:srgbClr val="000000">
                <a:alpha val="21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6300" y="482600"/>
            <a:ext cx="2743200" cy="1193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064000" y="1905000"/>
            <a:ext cx="10147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3B1E1E"/>
                </a:solidFill>
                <a:ea typeface="Pretendard SemiBold"/>
              </a:rPr>
              <a:t>서비스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292100"/>
            <a:ext cx="14274800" cy="2946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7106900" y="9512300"/>
            <a:ext cx="444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3B1E1E">
                    <a:alpha val="40000"/>
                  </a:srgbClr>
                </a:solidFill>
                <a:latin typeface="Pretendard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3B1E1E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3B1E1E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95600" y="2425700"/>
            <a:ext cx="6261100" cy="7620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56700" y="2425700"/>
            <a:ext cx="6223000" cy="7620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6300" y="482600"/>
            <a:ext cx="2743200" cy="1193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064000" y="1905000"/>
            <a:ext cx="10147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3B1E1E"/>
                </a:solidFill>
                <a:ea typeface="Pretendard SemiBold"/>
              </a:rPr>
              <a:t>기술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05000" y="266700"/>
            <a:ext cx="13576300" cy="31496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272000" y="9499600"/>
            <a:ext cx="2794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3B1E1E">
                    <a:alpha val="40000"/>
                  </a:srgbClr>
                </a:solidFill>
                <a:latin typeface="Pretendard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3B1E1E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3B1E1E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11500" y="2463800"/>
            <a:ext cx="12065000" cy="7061200"/>
          </a:xfrm>
          <a:prstGeom prst="rect">
            <a:avLst/>
          </a:prstGeom>
          <a:effectLst>
            <a:outerShdw dir="2700000" dist="217405" blurRad="497202">
              <a:srgbClr val="000000">
                <a:alpha val="21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6300" y="482600"/>
            <a:ext cx="2743200" cy="1193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064000" y="1905000"/>
            <a:ext cx="10147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3B1E1E"/>
                </a:solidFill>
                <a:ea typeface="Pretendard SemiBold"/>
              </a:rPr>
              <a:t>기술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05000" y="266700"/>
            <a:ext cx="13576300" cy="3149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7310100" y="9474200"/>
            <a:ext cx="2413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3B1E1E">
                    <a:alpha val="40000"/>
                  </a:srgbClr>
                </a:solidFill>
                <a:latin typeface="Pretendard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3B1E1E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3B1E1E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21000" y="2425700"/>
            <a:ext cx="6184900" cy="7620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80500" y="2425700"/>
            <a:ext cx="6286500" cy="7620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6300" y="482600"/>
            <a:ext cx="2743200" cy="1193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064000" y="1905000"/>
            <a:ext cx="10147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B1E1E"/>
                </a:solidFill>
                <a:latin typeface="Pretendard SemiBold"/>
              </a:rPr>
              <a:t>ESG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4000" y="266700"/>
            <a:ext cx="15316200" cy="31496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106900" y="9512300"/>
            <a:ext cx="444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3B1E1E">
                    <a:alpha val="40000"/>
                  </a:srgbClr>
                </a:solidFill>
                <a:latin typeface="Pretendard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3B1E1E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3B1E1E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11500" y="2476500"/>
            <a:ext cx="12065000" cy="7048500"/>
          </a:xfrm>
          <a:prstGeom prst="rect">
            <a:avLst/>
          </a:prstGeom>
          <a:effectLst>
            <a:outerShdw dir="2700000" dist="216899" blurRad="494890">
              <a:srgbClr val="000000">
                <a:alpha val="21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6300" y="482600"/>
            <a:ext cx="2743200" cy="1193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064000" y="1905000"/>
            <a:ext cx="10147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B1E1E"/>
                </a:solidFill>
                <a:latin typeface="Pretendard SemiBold"/>
              </a:rPr>
              <a:t>ESG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4000" y="266700"/>
            <a:ext cx="15316200" cy="3149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7106900" y="9512300"/>
            <a:ext cx="444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3B1E1E">
                    <a:alpha val="40000"/>
                  </a:srgbClr>
                </a:solidFill>
                <a:latin typeface="Pretendard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3B1E1E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3B1E1E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6300" y="482600"/>
            <a:ext cx="2743200" cy="1193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064000" y="1905000"/>
            <a:ext cx="10147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3B1E1E"/>
                </a:solidFill>
                <a:ea typeface="Pretendard SemiBold"/>
              </a:rPr>
              <a:t>출처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8800" y="292100"/>
            <a:ext cx="15024100" cy="2946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7106900" y="9512300"/>
            <a:ext cx="444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3B1E1E">
                    <a:alpha val="40000"/>
                  </a:srgbClr>
                </a:solidFill>
                <a:latin typeface="Pretendard Bold"/>
              </a:rPr>
              <a:t>16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78600" y="4902200"/>
            <a:ext cx="51308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3B1E1E"/>
                </a:solidFill>
                <a:latin typeface="Pretendard Regular"/>
              </a:rPr>
              <a:t>https://www.kakaocorp.com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3B1E1E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3B1E1E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90900" y="4267200"/>
            <a:ext cx="11811000" cy="2489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6300" y="482600"/>
            <a:ext cx="27432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3B1E1E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3B1E1E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10388600" y="6235700"/>
            <a:ext cx="41910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7048500" y="6235700"/>
            <a:ext cx="41910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3708400" y="6235700"/>
            <a:ext cx="41910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6300" y="482600"/>
            <a:ext cx="2743200" cy="1193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064000" y="1917700"/>
            <a:ext cx="10147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3B1E1E"/>
                </a:solidFill>
                <a:ea typeface="Pretendard SemiBold"/>
              </a:rPr>
              <a:t>목차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24300" y="9144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6000" b="false" i="false" u="none" strike="noStrike" spc="-100">
                <a:solidFill>
                  <a:srgbClr val="FFEB3B"/>
                </a:solidFill>
                <a:latin typeface="Pretendard Bold"/>
              </a:rPr>
              <a:t>CONTENTS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106900" y="9512300"/>
            <a:ext cx="444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3B1E1E">
                    <a:alpha val="40000"/>
                  </a:srgbClr>
                </a:solidFill>
                <a:latin typeface="Pretendard Bold"/>
              </a:rPr>
              <a:t>02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8915400" y="5778500"/>
            <a:ext cx="41910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4711700" y="5778500"/>
            <a:ext cx="4191000" cy="12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2128500" y="60960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800" b="false" i="false" u="none" strike="noStrike">
                <a:solidFill>
                  <a:srgbClr val="3B1E1E"/>
                </a:solidFill>
                <a:ea typeface="Pretendard ExtraBold"/>
              </a:rPr>
              <a:t>출처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48600" y="6362700"/>
            <a:ext cx="27305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800" b="false" i="false" u="none" strike="noStrike">
                <a:solidFill>
                  <a:srgbClr val="3B1E1E"/>
                </a:solidFill>
                <a:ea typeface="Pretendard ExtraBold"/>
              </a:rPr>
              <a:t>페이지의</a:t>
            </a:r>
            <a:r>
              <a:rPr lang="en-US" sz="2800" b="false" i="false" u="none" strike="noStrike">
                <a:solidFill>
                  <a:srgbClr val="3B1E1E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3B1E1E"/>
                </a:solidFill>
                <a:ea typeface="Pretendard ExtraBold"/>
              </a:rPr>
              <a:t>소스</a:t>
            </a:r>
            <a:r>
              <a:rPr lang="en-US" sz="2800" b="false" i="false" u="none" strike="noStrike">
                <a:solidFill>
                  <a:srgbClr val="3B1E1E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3B1E1E"/>
                </a:solidFill>
                <a:ea typeface="Pretendard ExtraBold"/>
              </a:rPr>
              <a:t>캡쳐</a:t>
            </a:r>
            <a:r>
              <a:rPr lang="en-US" sz="2800" b="false" i="false" u="none" strike="noStrike">
                <a:solidFill>
                  <a:srgbClr val="3B1E1E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3B1E1E"/>
                </a:solidFill>
                <a:ea typeface="Pretendard ExtraBold"/>
              </a:rPr>
              <a:t>사진과</a:t>
            </a:r>
            <a:r>
              <a:rPr lang="en-US" sz="2800" b="false" i="false" u="none" strike="noStrike">
                <a:solidFill>
                  <a:srgbClr val="3B1E1E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3B1E1E"/>
                </a:solidFill>
                <a:ea typeface="Pretendard ExtraBold"/>
              </a:rPr>
              <a:t>화면</a:t>
            </a:r>
            <a:r>
              <a:rPr lang="en-US" sz="2800" b="false" i="false" u="none" strike="noStrike">
                <a:solidFill>
                  <a:srgbClr val="3B1E1E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3B1E1E"/>
                </a:solidFill>
                <a:ea typeface="Pretendard ExtraBold"/>
              </a:rPr>
              <a:t>캡쳐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51300" y="60960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800" b="false" i="false" u="none" strike="noStrike">
                <a:solidFill>
                  <a:srgbClr val="3B1E1E"/>
                </a:solidFill>
                <a:ea typeface="Pretendard ExtraBold"/>
              </a:rPr>
              <a:t>깃허브</a:t>
            </a:r>
            <a:r>
              <a:rPr lang="en-US" sz="2800" b="false" i="false" u="none" strike="noStrike">
                <a:solidFill>
                  <a:srgbClr val="3B1E1E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3B1E1E"/>
                </a:solidFill>
                <a:ea typeface="Pretendard ExtraBold"/>
              </a:rPr>
              <a:t>주소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01500" y="3632200"/>
            <a:ext cx="2463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0" b="false" i="false" u="none" strike="noStrike">
                <a:solidFill>
                  <a:srgbClr val="FFEB3B"/>
                </a:solidFill>
                <a:latin typeface="Oswald Semi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026400" y="3632200"/>
            <a:ext cx="2463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0" b="false" i="false" u="none" strike="noStrike">
                <a:solidFill>
                  <a:srgbClr val="FFEB3B"/>
                </a:solidFill>
                <a:latin typeface="Oswald SemiBold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51300" y="3632200"/>
            <a:ext cx="2463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0" b="false" i="false" u="none" strike="noStrike">
                <a:solidFill>
                  <a:srgbClr val="FFEB3B"/>
                </a:solidFill>
                <a:latin typeface="Oswald SemiBold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3B1E1E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3B1E1E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6300" y="482600"/>
            <a:ext cx="2743200" cy="1193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064000" y="1905000"/>
            <a:ext cx="10147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3B1E1E"/>
                </a:solidFill>
                <a:ea typeface="Pretendard SemiBold"/>
              </a:rPr>
              <a:t>깃허브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52400" y="292100"/>
            <a:ext cx="15798800" cy="2946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7106900" y="9512300"/>
            <a:ext cx="444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3B1E1E">
                    <a:alpha val="40000"/>
                  </a:srgbClr>
                </a:solidFill>
                <a:latin typeface="Pretendard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86500" y="4368800"/>
            <a:ext cx="57150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3B1E1E"/>
                </a:solidFill>
                <a:latin typeface="Pretendard Regular"/>
              </a:rPr>
              <a:t>https://github.com/MONBRUNO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76800" y="5422900"/>
            <a:ext cx="85217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3B1E1E"/>
                </a:solidFill>
                <a:latin typeface="Pretendard Regular"/>
              </a:rPr>
              <a:t>https://github.com/MONBRUNO/web-project-10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3B1E1E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3B1E1E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" y="2298700"/>
            <a:ext cx="7340600" cy="7620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31200" y="2298700"/>
            <a:ext cx="8978900" cy="7607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6300" y="482600"/>
            <a:ext cx="2743200" cy="1193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064000" y="1905000"/>
            <a:ext cx="10147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3B1E1E"/>
                </a:solidFill>
                <a:ea typeface="Pretendard SemiBold"/>
              </a:rPr>
              <a:t>메인화면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47700" y="292100"/>
            <a:ext cx="14947900" cy="2946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272000" y="9499600"/>
            <a:ext cx="2794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3B1E1E">
                    <a:alpha val="40000"/>
                  </a:srgbClr>
                </a:solidFill>
                <a:latin typeface="Pretendard Bold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3B1E1E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3B1E1E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11500" y="2463800"/>
            <a:ext cx="12065000" cy="7061200"/>
          </a:xfrm>
          <a:prstGeom prst="rect">
            <a:avLst/>
          </a:prstGeom>
          <a:effectLst>
            <a:outerShdw dir="2700000" dist="217437" blurRad="497346">
              <a:srgbClr val="000000">
                <a:alpha val="21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6300" y="482600"/>
            <a:ext cx="2743200" cy="1193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064000" y="1905000"/>
            <a:ext cx="10147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3B1E1E"/>
                </a:solidFill>
                <a:ea typeface="Pretendard SemiBold"/>
              </a:rPr>
              <a:t>메인화면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47700" y="292100"/>
            <a:ext cx="14947900" cy="2946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7272000" y="9499600"/>
            <a:ext cx="2794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3B1E1E">
                    <a:alpha val="40000"/>
                  </a:srgbClr>
                </a:solidFill>
                <a:latin typeface="Pretendard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3B1E1E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3B1E1E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55900" y="2362200"/>
            <a:ext cx="6045200" cy="7620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88400" y="2362200"/>
            <a:ext cx="6731000" cy="7620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6300" y="482600"/>
            <a:ext cx="2743200" cy="1193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064000" y="1905000"/>
            <a:ext cx="10147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3B1E1E"/>
                </a:solidFill>
                <a:ea typeface="Pretendard SemiBold"/>
              </a:rPr>
              <a:t>회사</a:t>
            </a:r>
            <a:r>
              <a:rPr lang="en-US" sz="2000" b="false" i="false" u="none" strike="noStrike">
                <a:solidFill>
                  <a:srgbClr val="3B1E1E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3B1E1E"/>
                </a:solidFill>
                <a:ea typeface="Pretendard SemiBold"/>
              </a:rPr>
              <a:t>소개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04800" y="292100"/>
            <a:ext cx="15278100" cy="2946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106900" y="9512300"/>
            <a:ext cx="444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3B1E1E">
                    <a:alpha val="40000"/>
                  </a:srgbClr>
                </a:solidFill>
                <a:latin typeface="Pretendard Bold"/>
              </a:rPr>
              <a:t>07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3B1E1E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3B1E1E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11500" y="2463800"/>
            <a:ext cx="12065000" cy="7061200"/>
          </a:xfrm>
          <a:prstGeom prst="rect">
            <a:avLst/>
          </a:prstGeom>
          <a:effectLst>
            <a:outerShdw dir="2700000" dist="217426" blurRad="497299">
              <a:srgbClr val="000000">
                <a:alpha val="21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6300" y="482600"/>
            <a:ext cx="2743200" cy="1193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064000" y="1905000"/>
            <a:ext cx="10147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3B1E1E"/>
                </a:solidFill>
                <a:ea typeface="Pretendard SemiBold"/>
              </a:rPr>
              <a:t>회사</a:t>
            </a:r>
            <a:r>
              <a:rPr lang="en-US" sz="2000" b="false" i="false" u="none" strike="noStrike">
                <a:solidFill>
                  <a:srgbClr val="3B1E1E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3B1E1E"/>
                </a:solidFill>
                <a:ea typeface="Pretendard SemiBold"/>
              </a:rPr>
              <a:t>소개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4800" y="292100"/>
            <a:ext cx="15278100" cy="2946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7106900" y="9512300"/>
            <a:ext cx="444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3B1E1E">
                    <a:alpha val="40000"/>
                  </a:srgbClr>
                </a:solidFill>
                <a:latin typeface="Pretendard Bold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3B1E1E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3B1E1E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78000" y="2336800"/>
            <a:ext cx="6794500" cy="7620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72500" y="2336800"/>
            <a:ext cx="7886700" cy="7620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6300" y="482600"/>
            <a:ext cx="2743200" cy="1193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064000" y="1905000"/>
            <a:ext cx="10147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3B1E1E"/>
                </a:solidFill>
                <a:ea typeface="Pretendard SemiBold"/>
              </a:rPr>
              <a:t>연혁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0600" y="292100"/>
            <a:ext cx="14579600" cy="3086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106900" y="9512300"/>
            <a:ext cx="444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3B1E1E">
                    <a:alpha val="40000"/>
                  </a:srgbClr>
                </a:solidFill>
                <a:latin typeface="Pretendard Bold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29800" y="2705100"/>
            <a:ext cx="8661400" cy="8877300"/>
          </a:xfrm>
          <a:prstGeom prst="rect">
            <a:avLst/>
          </a:prstGeom>
          <a:effectLst>
            <a:outerShdw dir="1800000" dist="133161" blurRad="466322">
              <a:srgbClr val="3B1E1E">
                <a:alpha val="1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9842500" y="2717800"/>
            <a:ext cx="8661400" cy="8877300"/>
          </a:xfrm>
          <a:prstGeom prst="rect">
            <a:avLst/>
          </a:prstGeom>
          <a:effectLst>
            <a:outerShdw dir="12600000" dist="199741" blurRad="466322">
              <a:srgbClr val="FFFFFF">
                <a:alpha val="50000"/>
              </a:srgbClr>
            </a:outerShdw>
          </a:effectLst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800000" dist="42716" blurRad="47986">
              <a:srgbClr val="3B1E1E">
                <a:alpha val="1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638300" y="1854200"/>
            <a:ext cx="2781300" cy="2844800"/>
          </a:xfrm>
          <a:prstGeom prst="rect">
            <a:avLst/>
          </a:prstGeom>
          <a:effectLst>
            <a:outerShdw dir="12600000" dist="64074" blurRad="47986">
              <a:srgbClr val="FFFFFF">
                <a:alpha val="6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11500" y="2578100"/>
            <a:ext cx="12065000" cy="7061200"/>
          </a:xfrm>
          <a:prstGeom prst="rect">
            <a:avLst/>
          </a:prstGeom>
          <a:effectLst>
            <a:outerShdw dir="2700000" dist="217405" blurRad="497202">
              <a:srgbClr val="000000">
                <a:alpha val="21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6300" y="482600"/>
            <a:ext cx="2743200" cy="1193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064000" y="1905000"/>
            <a:ext cx="10147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3B1E1E"/>
                </a:solidFill>
                <a:ea typeface="Pretendard SemiBold"/>
              </a:rPr>
              <a:t>연혁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0600" y="292100"/>
            <a:ext cx="14579600" cy="3086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7106900" y="9512300"/>
            <a:ext cx="4445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3B1E1E">
                    <a:alpha val="40000"/>
                  </a:srgbClr>
                </a:solidFill>
                <a:latin typeface="Pretendard Bold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